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5803736" cy="980870"/>
          </a:xfrm>
        </p:spPr>
        <p:txBody>
          <a:bodyPr/>
          <a:lstStyle/>
          <a:p>
            <a:r>
              <a:rPr lang="ru-RU" dirty="0" smtClean="0"/>
              <a:t>Урок развития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dirty="0" smtClean="0"/>
              <a:t>Тема: </a:t>
            </a:r>
            <a:r>
              <a:rPr lang="ru-RU" sz="13800" dirty="0" smtClean="0"/>
              <a:t>?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479715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Автор: </a:t>
            </a:r>
            <a:r>
              <a:rPr lang="ru-RU" dirty="0" err="1" smtClean="0"/>
              <a:t>Лепинских</a:t>
            </a:r>
            <a:r>
              <a:rPr lang="ru-RU" dirty="0" smtClean="0"/>
              <a:t> Ольга Сергеевна</a:t>
            </a:r>
          </a:p>
          <a:p>
            <a:pPr algn="r"/>
            <a:r>
              <a:rPr lang="ru-RU" dirty="0" smtClean="0"/>
              <a:t>Учитель русского языка и литературы</a:t>
            </a:r>
          </a:p>
          <a:p>
            <a:pPr algn="r"/>
            <a:r>
              <a:rPr lang="ru-RU" dirty="0" smtClean="0"/>
              <a:t>МБОУ СОШ №3, г.Реж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5803736" cy="980870"/>
          </a:xfrm>
        </p:spPr>
        <p:txBody>
          <a:bodyPr/>
          <a:lstStyle/>
          <a:p>
            <a:r>
              <a:rPr lang="ru-RU" dirty="0" smtClean="0"/>
              <a:t>Урок развития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800" dirty="0" smtClean="0"/>
              <a:t>Тема: Подготовка к сочинению-рассуждению «Зачем человеку нужно милосердие и сострадание?»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479715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Автор: </a:t>
            </a:r>
            <a:r>
              <a:rPr lang="ru-RU" dirty="0" err="1" smtClean="0"/>
              <a:t>Лепинских</a:t>
            </a:r>
            <a:r>
              <a:rPr lang="ru-RU" dirty="0" smtClean="0"/>
              <a:t> Ольга Сергеевна</a:t>
            </a:r>
          </a:p>
          <a:p>
            <a:pPr algn="r"/>
            <a:r>
              <a:rPr lang="ru-RU" dirty="0" smtClean="0"/>
              <a:t>Учитель русского языка и литературы</a:t>
            </a:r>
          </a:p>
          <a:p>
            <a:pPr algn="r"/>
            <a:r>
              <a:rPr lang="ru-RU" dirty="0" smtClean="0"/>
              <a:t>МБОУ СОШ №3, г.Реж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980728"/>
            <a:ext cx="280831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ТЕЗИС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95121" cy="15841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86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4250"/>
            <a:r>
              <a:rPr lang="ru-RU" sz="3600" dirty="0" smtClean="0"/>
              <a:t>Структура  </a:t>
            </a:r>
            <a:r>
              <a:rPr lang="ru-RU" sz="3600" dirty="0" smtClean="0"/>
              <a:t>сочинения-рассуждения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979712" y="2276872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652120" y="2204864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23528" y="2780928"/>
            <a:ext cx="338437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АРГУМЕНТ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2780928"/>
            <a:ext cx="338437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АРГУМЕНТ</a:t>
            </a:r>
            <a:endParaRPr lang="ru-RU" sz="40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835696" y="4365104"/>
            <a:ext cx="108012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 flipH="1">
            <a:off x="5292080" y="4293096"/>
            <a:ext cx="10441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843808" y="5229200"/>
            <a:ext cx="25202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ВЫВОД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аргументов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1524000"/>
            <a:ext cx="4121608" cy="4663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u="sng" dirty="0" smtClean="0"/>
              <a:t>прямые</a:t>
            </a:r>
          </a:p>
          <a:p>
            <a:pPr marL="4763" indent="-4763" algn="ctr">
              <a:buNone/>
            </a:pPr>
            <a:r>
              <a:rPr lang="ru-RU" sz="4000" dirty="0" smtClean="0"/>
              <a:t>обращены </a:t>
            </a:r>
            <a:r>
              <a:rPr lang="ru-RU" sz="4000" dirty="0" smtClean="0"/>
              <a:t>непосредственно к тезису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u="sng" dirty="0" smtClean="0"/>
              <a:t>косвенные</a:t>
            </a:r>
          </a:p>
          <a:p>
            <a:pPr marL="4763" indent="-4763" algn="ctr">
              <a:buNone/>
            </a:pPr>
            <a:r>
              <a:rPr lang="ru-RU" sz="4000" dirty="0" smtClean="0"/>
              <a:t>направлены не на тезис, а на опровержение тезиса</a:t>
            </a:r>
            <a:endParaRPr lang="ru-RU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Людвик</a:t>
            </a:r>
            <a:r>
              <a:rPr lang="ru-RU" dirty="0" smtClean="0"/>
              <a:t> Ашкенази</a:t>
            </a:r>
            <a:endParaRPr lang="ru-RU" dirty="0"/>
          </a:p>
        </p:txBody>
      </p:sp>
      <p:pic>
        <p:nvPicPr>
          <p:cNvPr id="4" name="Содержимое 3" descr="http://www.poldilibri.it/wp-content/uploads/2012/12/Ludv%C3%ADk-A%C5%A1kenaz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4477595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adli.net/wp-content/uploads/2015/09/BCN_136912654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6046" y="980728"/>
            <a:ext cx="2257954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g.yakaboo.ua/media/catalog/product/i/m/img883_1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140968"/>
            <a:ext cx="2520280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4763">
              <a:buNone/>
            </a:pPr>
            <a:r>
              <a:rPr lang="ru-RU" sz="4000" dirty="0" smtClean="0"/>
              <a:t>Написать сочинение-рассуждение </a:t>
            </a:r>
          </a:p>
          <a:p>
            <a:pPr marL="365125" indent="-4763">
              <a:buNone/>
            </a:pPr>
            <a:r>
              <a:rPr lang="ru-RU" sz="4000" dirty="0" smtClean="0"/>
              <a:t>«Зачем </a:t>
            </a:r>
            <a:r>
              <a:rPr lang="ru-RU" sz="4000" dirty="0" smtClean="0"/>
              <a:t>человеку нужно милосердие и сострадание?»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227</TotalTime>
  <Words>91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Урок развития речи</vt:lpstr>
      <vt:lpstr>Урок развития речи</vt:lpstr>
      <vt:lpstr> </vt:lpstr>
      <vt:lpstr>Виды аргументов</vt:lpstr>
      <vt:lpstr>Людвик Ашкенази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Юра</dc:creator>
  <cp:lastModifiedBy>Юра</cp:lastModifiedBy>
  <cp:revision>25</cp:revision>
  <dcterms:created xsi:type="dcterms:W3CDTF">2017-03-26T10:21:35Z</dcterms:created>
  <dcterms:modified xsi:type="dcterms:W3CDTF">2017-03-29T16:17:24Z</dcterms:modified>
</cp:coreProperties>
</file>